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4" name="Прямоугольник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Прямоугольник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8" name="Прямая соединительная линия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Прямая соединительная линия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Прямая соединительная линия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7" name="Прямоугольник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Овал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Овал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Овал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Овал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Овал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8" name="Объект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9" name="Прямоугольник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Прямая соединительная линия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Прямая соединительная линия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8" name="Прямоугольник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Овал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Овал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Овал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Овал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Овал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Прямая соединительная линия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Объект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3" name="Объект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4" name="Овал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Объект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1" name="Дата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3" name="Нижний колонтитул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ru-RU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3" name="Овал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ru-RU" dirty="0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2" name="Прямая соединительная линия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9" name="Прямая соединительная линия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Прямая соединительная линия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Дата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Нижний колонтитул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3EADE3BB-6010-4C7C-9D28-5600B0329CC4}" type="datetimeFigureOut">
              <a:rPr lang="ru-RU" smtClean="0"/>
              <a:t>25.11.2020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2" name="Овал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A368C315-28FB-4AA2-9FE7-0BCB95A4B72F}" type="slidenum">
              <a:rPr lang="ru-RU" smtClean="0"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267744" y="2636912"/>
            <a:ext cx="6172200" cy="1894362"/>
          </a:xfrm>
        </p:spPr>
        <p:txBody>
          <a:bodyPr>
            <a:normAutofit/>
          </a:bodyPr>
          <a:lstStyle/>
          <a:p>
            <a:pPr marL="182880" indent="0">
              <a:buNone/>
            </a:pPr>
            <a:r>
              <a:rPr lang="ru-RU" sz="6000" b="0" dirty="0" smtClean="0">
                <a:latin typeface="Arial" panose="020B0604020202020204" pitchFamily="34" charset="0"/>
                <a:cs typeface="Arial" panose="020B0604020202020204" pitchFamily="34" charset="0"/>
              </a:rPr>
              <a:t>Мониторы</a:t>
            </a:r>
            <a:endParaRPr lang="ru-RU" sz="60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401832" y="5949280"/>
            <a:ext cx="3726160" cy="801942"/>
          </a:xfrm>
        </p:spPr>
        <p:txBody>
          <a:bodyPr/>
          <a:lstStyle/>
          <a:p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Пономарева Ксения</a:t>
            </a:r>
          </a:p>
          <a:p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2ИСИП-319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71600" y="170080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8567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Мониторы на основе электронно-лучевой трубки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95536" y="1772815"/>
            <a:ext cx="7467600" cy="4577713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Состоят из: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ЭЛТ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Блока электроники.  Блок электроники предназначен для управления электронно-лучевой трубкой. Качество управляющей электроники во многом определяет качество монитора</a:t>
            </a:r>
          </a:p>
        </p:txBody>
      </p:sp>
    </p:spTree>
    <p:extLst>
      <p:ext uri="{BB962C8B-B14F-4D97-AF65-F5344CB8AC3E}">
        <p14:creationId xmlns:p14="http://schemas.microsoft.com/office/powerpoint/2010/main" val="300130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19256" cy="4873752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Изображение на экране ЭЛТ монитора создается пучком электронов, испускаемых электронной пушкой. </a:t>
            </a:r>
            <a:endParaRPr lang="ru-RU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Этот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пучок электронов разгоняется высоким электрическим напряжением (десятки киловольт) и падает на внутреннюю поверхность экрана, покрытую люминофором (веществом, светящимся под воздействием пучка электронов).</a:t>
            </a:r>
          </a:p>
        </p:txBody>
      </p:sp>
    </p:spTree>
    <p:extLst>
      <p:ext uri="{BB962C8B-B14F-4D97-AF65-F5344CB8AC3E}">
        <p14:creationId xmlns:p14="http://schemas.microsoft.com/office/powerpoint/2010/main" val="2553748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772816"/>
            <a:ext cx="6752649" cy="3433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17880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23528" y="1600200"/>
            <a:ext cx="8280920" cy="4873752"/>
          </a:xfrm>
        </p:spPr>
        <p:txBody>
          <a:bodyPr/>
          <a:lstStyle/>
          <a:p>
            <a:r>
              <a:rPr lang="ru-RU" dirty="0"/>
              <a:t>Система управления пучком заставляет пробегать его построчно весь экран (создает растр), а также регулирует его интенсивность (соответственно яркость свечения точки люминофора). Пользователь видит изображение на экране монитора, так как люминофор излучает световые лучи в видимой части спектра.</a:t>
            </a:r>
          </a:p>
        </p:txBody>
      </p:sp>
    </p:spTree>
    <p:extLst>
      <p:ext uri="{BB962C8B-B14F-4D97-AF65-F5344CB8AC3E}">
        <p14:creationId xmlns:p14="http://schemas.microsoft.com/office/powerpoint/2010/main" val="84504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787208" cy="1143000"/>
          </a:xfrm>
        </p:spPr>
        <p:txBody>
          <a:bodyPr>
            <a:noAutofit/>
          </a:bodyPr>
          <a:lstStyle/>
          <a:p>
            <a: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  <a:t>Жидкокристаллические мониторы</a:t>
            </a:r>
            <a:br>
              <a:rPr lang="ru-RU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Состоят из: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ЖК-панель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Источник света (флуоресцентные лампы: 1-4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шт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или линейка светодиодов.)</a:t>
            </a:r>
          </a:p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Блок управляющей электроники</a:t>
            </a:r>
          </a:p>
        </p:txBody>
      </p:sp>
    </p:spTree>
    <p:extLst>
      <p:ext uri="{BB962C8B-B14F-4D97-AF65-F5344CB8AC3E}">
        <p14:creationId xmlns:p14="http://schemas.microsoft.com/office/powerpoint/2010/main" val="109118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23528" y="620688"/>
            <a:ext cx="8280920" cy="3240360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ЖК представляют собой органические вещества, находящиеся в промежуточном состоянии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мезофазе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 между жидкой и твёрдой фазами. Связи между молекулами кристалла в этом состоянии достаточно слабы, и структура кристалла может быть легко изменена, например, под воздействием электрического поля.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176" y="3501008"/>
            <a:ext cx="4876800" cy="283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0708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23528" y="620688"/>
            <a:ext cx="8280920" cy="2376264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Вместе со структурой кристалла изменяются и его оптические свойства, такие как коэффициент преломления и коэффициент поляризации, что позволяет получать с помощью жидких кристаллов как монохромное, так и цветное изображение.</a:t>
            </a: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2780928"/>
            <a:ext cx="4584171" cy="3438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321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188640"/>
            <a:ext cx="7467600" cy="868958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Современные представители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95536" y="1340768"/>
            <a:ext cx="7467600" cy="964704"/>
          </a:xfrm>
        </p:spPr>
        <p:txBody>
          <a:bodyPr/>
          <a:lstStyle/>
          <a:p>
            <a:r>
              <a:rPr lang="ru-RU" u="sng" dirty="0">
                <a:latin typeface="Arial" panose="020B0604020202020204" pitchFamily="34" charset="0"/>
                <a:cs typeface="Arial" panose="020B0604020202020204" pitchFamily="34" charset="0"/>
              </a:rPr>
              <a:t>Стандарт </a:t>
            </a:r>
            <a:r>
              <a:rPr lang="ru-RU" u="sng" dirty="0" err="1">
                <a:latin typeface="Arial" panose="020B0604020202020204" pitchFamily="34" charset="0"/>
                <a:cs typeface="Arial" panose="020B0604020202020204" pitchFamily="34" charset="0"/>
              </a:rPr>
              <a:t>Full</a:t>
            </a:r>
            <a:r>
              <a:rPr lang="ru-RU" u="sng" dirty="0">
                <a:latin typeface="Arial" panose="020B0604020202020204" pitchFamily="34" charset="0"/>
                <a:cs typeface="Arial" panose="020B0604020202020204" pitchFamily="34" charset="0"/>
              </a:rPr>
              <a:t> HD (1920 × 1080), оптимальный выбор (IPS-</a:t>
            </a:r>
            <a:r>
              <a:rPr lang="ru-RU" u="sng" dirty="0" err="1">
                <a:latin typeface="Arial" panose="020B0604020202020204" pitchFamily="34" charset="0"/>
                <a:cs typeface="Arial" panose="020B0604020202020204" pitchFamily="34" charset="0"/>
              </a:rPr>
              <a:t>type</a:t>
            </a:r>
            <a:r>
              <a:rPr lang="ru-RU" u="sng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ru-RU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2636912"/>
            <a:ext cx="3117734" cy="2880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95936" y="2276872"/>
            <a:ext cx="482453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Средняя цена: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11 500 рублей.</a:t>
            </a: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Почему стоит покупать: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хорошо сбитый и практичный корпус, эргономичная подставка, широкий выбор интерфейсов подключения, USB-</a:t>
            </a: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хаб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, корректная заводская настройка, нет переплаты за имя. 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400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89856" y="908720"/>
            <a:ext cx="7467600" cy="1440160"/>
          </a:xfrm>
        </p:spPr>
        <p:txBody>
          <a:bodyPr/>
          <a:lstStyle/>
          <a:p>
            <a:r>
              <a:rPr lang="ru-RU" u="sng" dirty="0">
                <a:latin typeface="Arial" panose="020B0604020202020204" pitchFamily="34" charset="0"/>
                <a:cs typeface="Arial" panose="020B0604020202020204" pitchFamily="34" charset="0"/>
              </a:rPr>
              <a:t>Стандарт </a:t>
            </a:r>
            <a:r>
              <a:rPr lang="ru-RU" u="sng" dirty="0" err="1">
                <a:latin typeface="Arial" panose="020B0604020202020204" pitchFamily="34" charset="0"/>
                <a:cs typeface="Arial" panose="020B0604020202020204" pitchFamily="34" charset="0"/>
              </a:rPr>
              <a:t>Full</a:t>
            </a:r>
            <a:r>
              <a:rPr lang="ru-RU" u="sng" dirty="0">
                <a:latin typeface="Arial" panose="020B0604020202020204" pitchFamily="34" charset="0"/>
                <a:cs typeface="Arial" panose="020B0604020202020204" pitchFamily="34" charset="0"/>
              </a:rPr>
              <a:t> HD (1920 × 1080), оптимальный выбор (*VA-</a:t>
            </a:r>
            <a:r>
              <a:rPr lang="ru-RU" u="sng" dirty="0" err="1">
                <a:latin typeface="Arial" panose="020B0604020202020204" pitchFamily="34" charset="0"/>
                <a:cs typeface="Arial" panose="020B0604020202020204" pitchFamily="34" charset="0"/>
              </a:rPr>
              <a:t>type</a:t>
            </a:r>
            <a:r>
              <a:rPr lang="ru-RU" u="sng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ru-RU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28" y="2564904"/>
            <a:ext cx="3344671" cy="3024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851920" y="2492896"/>
            <a:ext cx="49685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Средняя цена: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9 000 рублей.</a:t>
            </a: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Почему стоит покупать: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ищете достойный минимум среди 23,5-24-дюймовых *VA стандарта </a:t>
            </a: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</a:rPr>
              <a:t>Full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HD — и потерялись в десятках схожих предложений на рынке от самых разных брендов. 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3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44696" y="980728"/>
            <a:ext cx="7467600" cy="1440160"/>
          </a:xfrm>
        </p:spPr>
        <p:txBody>
          <a:bodyPr/>
          <a:lstStyle/>
          <a:p>
            <a:r>
              <a:rPr lang="ru-RU" u="sng" dirty="0">
                <a:latin typeface="Arial" panose="020B0604020202020204" pitchFamily="34" charset="0"/>
                <a:cs typeface="Arial" panose="020B0604020202020204" pitchFamily="34" charset="0"/>
              </a:rPr>
              <a:t>Стандарт </a:t>
            </a:r>
            <a:r>
              <a:rPr lang="ru-RU" u="sng" dirty="0" err="1">
                <a:latin typeface="Arial" panose="020B0604020202020204" pitchFamily="34" charset="0"/>
                <a:cs typeface="Arial" panose="020B0604020202020204" pitchFamily="34" charset="0"/>
              </a:rPr>
              <a:t>Full</a:t>
            </a:r>
            <a:r>
              <a:rPr lang="ru-RU" u="sng" dirty="0">
                <a:latin typeface="Arial" panose="020B0604020202020204" pitchFamily="34" charset="0"/>
                <a:cs typeface="Arial" panose="020B0604020202020204" pitchFamily="34" charset="0"/>
              </a:rPr>
              <a:t> HD (1920 × 1080), для геймеров (</a:t>
            </a:r>
            <a:r>
              <a:rPr lang="ru-RU" u="sng" dirty="0" err="1">
                <a:latin typeface="Arial" panose="020B0604020202020204" pitchFamily="34" charset="0"/>
                <a:cs typeface="Arial" panose="020B0604020202020204" pitchFamily="34" charset="0"/>
              </a:rPr>
              <a:t>TN+film</a:t>
            </a:r>
            <a:r>
              <a:rPr lang="ru-RU" u="sng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298104"/>
            <a:ext cx="3936516" cy="3311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572000" y="2060848"/>
            <a:ext cx="403244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Средняя цена: 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14 800 рублей.</a:t>
            </a: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Почему стоит покупать: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у монитора есть всё, что нужно: качественные и практичные материалы, 144 Гц без лишнего разгона, эргономичная подставка, приятная цена. </a:t>
            </a:r>
          </a:p>
        </p:txBody>
      </p:sp>
    </p:spTree>
    <p:extLst>
      <p:ext uri="{BB962C8B-B14F-4D97-AF65-F5344CB8AC3E}">
        <p14:creationId xmlns:p14="http://schemas.microsoft.com/office/powerpoint/2010/main" val="72724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332656"/>
            <a:ext cx="7467600" cy="868958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Монитор 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147248" cy="1972816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Одна из важнейших частей персонального компьютера – </a:t>
            </a:r>
            <a:r>
              <a:rPr lang="ru-RU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монитор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. Именно с этим устройством визуального отображения информации регулярно происходит зрительный контакт.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356992"/>
            <a:ext cx="4834824" cy="302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5351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23528" y="764704"/>
            <a:ext cx="7467600" cy="1368152"/>
          </a:xfrm>
        </p:spPr>
        <p:txBody>
          <a:bodyPr/>
          <a:lstStyle/>
          <a:p>
            <a:r>
              <a:rPr lang="ru-RU" u="sng" dirty="0">
                <a:latin typeface="Arial" panose="020B0604020202020204" pitchFamily="34" charset="0"/>
                <a:cs typeface="Arial" panose="020B0604020202020204" pitchFamily="34" charset="0"/>
              </a:rPr>
              <a:t>Стандарт WUXGA (1920 × 1200), оптимальный выбор (IPS-</a:t>
            </a:r>
            <a:r>
              <a:rPr lang="ru-RU" u="sng" dirty="0" err="1">
                <a:latin typeface="Arial" panose="020B0604020202020204" pitchFamily="34" charset="0"/>
                <a:cs typeface="Arial" panose="020B0604020202020204" pitchFamily="34" charset="0"/>
              </a:rPr>
              <a:t>type</a:t>
            </a:r>
            <a:r>
              <a:rPr lang="ru-RU" u="sng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5176" y="1844824"/>
            <a:ext cx="3200761" cy="3816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9816" y="2365678"/>
            <a:ext cx="497536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Средняя цена: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17 500 рублей.</a:t>
            </a: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Почему стоит покупать: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 самое адекватное по совокупности всех факторов предложение в сегменте, датчик внешней освещённости, эргономичная подставка, хорошая заводская настройка.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50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116632"/>
            <a:ext cx="7467600" cy="1012974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История развития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251520" y="1340768"/>
            <a:ext cx="8291264" cy="2692896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Открытие Фердинанда Брауна во второй половине XIX века положило путь к созданию монитора, ученый путем долгих экспериментов на протяжении 18 лет пытался создать и, в конце концов, создал прибор, который формировал изображение при помощи электронно-лучевой трубки.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3800448"/>
            <a:ext cx="4764782" cy="2681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29588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74952" y="548680"/>
            <a:ext cx="8352928" cy="4873752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Такие приборы получили названия «кинескопы». Изначально они были векторными: один луч с высокой скоростью передвигался по экрану и «рисовал» изображение. Именно это устройство было заложено в основе первых ЭВМ.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996952"/>
            <a:ext cx="4032448" cy="3020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791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251520" y="620688"/>
            <a:ext cx="8424936" cy="2376264"/>
          </a:xfrm>
        </p:spPr>
        <p:txBody>
          <a:bodyPr/>
          <a:lstStyle/>
          <a:p>
            <a:r>
              <a:rPr lang="ru-RU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Главный минус векторного кинескопа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— невозможность отображать долгое время графические элементы. Поэтому на </a:t>
            </a:r>
            <a:r>
              <a:rPr lang="ru-RU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смену векторным пришли растровые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однако они в свою очередь подходили больше для телевидения, чем для компьютерной техники.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5872" y="2710954"/>
            <a:ext cx="4416491" cy="3312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39552" y="3068960"/>
            <a:ext cx="30243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Их использование требовало большой объем памяти для восстановления картинки.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53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267296" y="520080"/>
            <a:ext cx="8352928" cy="1900808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Первые компьютеры выводили всю информацию на печатные носители. По мере развития электронно-лучевой трубки, ее начали внедрять в ЭВМ.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9552" y="2060848"/>
            <a:ext cx="7344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</a:rPr>
              <a:t>Впервые такое устройство было представлено 1948 году и носило название </a:t>
            </a:r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</a:t>
            </a:r>
            <a:r>
              <a:rPr lang="ru-RU" sz="2400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Manchester</a:t>
            </a:r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Small-Scale</a:t>
            </a:r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Experimental</a:t>
            </a:r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400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lang="ru-RU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».</a:t>
            </a:r>
            <a:endParaRPr lang="ru-RU" sz="2400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3621217"/>
            <a:ext cx="5216128" cy="2815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2464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95536" y="904731"/>
            <a:ext cx="8147248" cy="2592288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В 1975 году был выпущен первый компьютер со встроенным монитором. Однако скорость его работы была медленной. Поэтому в 1981 году был создан видеоадаптер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Monochrome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Display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Adapter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, бравший на себя работу центрального процессора.</a:t>
            </a:r>
            <a:endParaRPr lang="ru-RU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497019"/>
            <a:ext cx="7324982" cy="2600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734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95536" y="980728"/>
            <a:ext cx="8363272" cy="1972816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Однако вскоре на смену ЭЛТ пришли ЖК мониторы. И если XX век можно назвать эрой электронно-лучевых трубок, то последние десятилетия на пике популярности находятся ЖК-мониторы.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2780927"/>
            <a:ext cx="3688085" cy="34711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9885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7467600" cy="940966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Arial" panose="020B0604020202020204" pitchFamily="34" charset="0"/>
                <a:cs typeface="Arial" panose="020B0604020202020204" pitchFamily="34" charset="0"/>
              </a:rPr>
              <a:t>Физическое устройство </a:t>
            </a:r>
            <a:endParaRPr lang="ru-RU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251520" y="1484784"/>
            <a:ext cx="8136904" cy="4392488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 физическим принципам формирования изображения мониторы можно подразделить на:</a:t>
            </a:r>
          </a:p>
          <a:p>
            <a:pPr marL="457200" indent="-457200">
              <a:buAutoNum type="arabicParenR"/>
            </a:pP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мониторы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на основе электронно-лучевой трубки (ЭЛТ) или вакуумного кинескопа (LD, CRT (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Cathode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Ray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Tube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 – катодно-лучевая трубка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  <a:p>
            <a:pPr marL="457200" indent="-457200">
              <a:buAutoNum type="arabicParenR"/>
            </a:pP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жидкокристаллические экраны (LCD –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Liquid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Crystal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cs typeface="Arial" panose="020B0604020202020204" pitchFamily="34" charset="0"/>
              </a:rPr>
              <a:t>Display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48603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Эркер">
  <a:themeElements>
    <a:clrScheme name="Эркер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Эркер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Эркер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300</TotalTime>
  <Words>667</Words>
  <Application>Microsoft Office PowerPoint</Application>
  <PresentationFormat>Экран (4:3)</PresentationFormat>
  <Paragraphs>51</Paragraphs>
  <Slides>20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1" baseType="lpstr">
      <vt:lpstr>Эркер</vt:lpstr>
      <vt:lpstr>Мониторы</vt:lpstr>
      <vt:lpstr>Монитор </vt:lpstr>
      <vt:lpstr>История развития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Физическое устройство </vt:lpstr>
      <vt:lpstr>Мониторы на основе электронно-лучевой трубки</vt:lpstr>
      <vt:lpstr>Презентация PowerPoint</vt:lpstr>
      <vt:lpstr>Презентация PowerPoint</vt:lpstr>
      <vt:lpstr>Презентация PowerPoint</vt:lpstr>
      <vt:lpstr>Жидкокристаллические мониторы </vt:lpstr>
      <vt:lpstr>Презентация PowerPoint</vt:lpstr>
      <vt:lpstr>Презентация PowerPoint</vt:lpstr>
      <vt:lpstr>Современные представители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Мониторы</dc:title>
  <dc:creator>Ксения Пономарева</dc:creator>
  <cp:lastModifiedBy>Ксения Пономарева</cp:lastModifiedBy>
  <cp:revision>8</cp:revision>
  <dcterms:created xsi:type="dcterms:W3CDTF">2020-11-25T06:31:41Z</dcterms:created>
  <dcterms:modified xsi:type="dcterms:W3CDTF">2020-11-25T11:32:29Z</dcterms:modified>
</cp:coreProperties>
</file>

<file path=docProps/thumbnail.jpeg>
</file>